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D50"/>
    <a:srgbClr val="F66B64"/>
    <a:srgbClr val="9B239D"/>
    <a:srgbClr val="FA9AF1"/>
    <a:srgbClr val="EEBD80"/>
    <a:srgbClr val="E5D1DF"/>
    <a:srgbClr val="596199"/>
    <a:srgbClr val="7DB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D22A5-D956-4444-8868-AA0081E4616C}" v="3" dt="2024-02-05T16:04:35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jn Wijma" userId="7168cd10-bd9b-474f-b5dc-8d4b17e2181c" providerId="ADAL" clId="{5CCD22A5-D956-4444-8868-AA0081E4616C}"/>
    <pc:docChg chg="undo redo custSel modSld">
      <pc:chgData name="Merijn Wijma" userId="7168cd10-bd9b-474f-b5dc-8d4b17e2181c" providerId="ADAL" clId="{5CCD22A5-D956-4444-8868-AA0081E4616C}" dt="2024-02-05T16:06:08.791" v="103" actId="20577"/>
      <pc:docMkLst>
        <pc:docMk/>
      </pc:docMkLst>
      <pc:sldChg chg="addSp delSp modSp mod">
        <pc:chgData name="Merijn Wijma" userId="7168cd10-bd9b-474f-b5dc-8d4b17e2181c" providerId="ADAL" clId="{5CCD22A5-D956-4444-8868-AA0081E4616C}" dt="2024-02-05T16:06:08.791" v="103" actId="20577"/>
        <pc:sldMkLst>
          <pc:docMk/>
          <pc:sldMk cId="2812861155" sldId="256"/>
        </pc:sldMkLst>
        <pc:spChg chg="mod">
          <ac:chgData name="Merijn Wijma" userId="7168cd10-bd9b-474f-b5dc-8d4b17e2181c" providerId="ADAL" clId="{5CCD22A5-D956-4444-8868-AA0081E4616C}" dt="2024-02-05T15:46:03.765" v="10" actId="20577"/>
          <ac:spMkLst>
            <pc:docMk/>
            <pc:sldMk cId="2812861155" sldId="256"/>
            <ac:spMk id="10" creationId="{5DF0F97A-7A9F-ADF2-ADEB-42E4E1A25C2E}"/>
          </ac:spMkLst>
        </pc:spChg>
        <pc:spChg chg="mod">
          <ac:chgData name="Merijn Wijma" userId="7168cd10-bd9b-474f-b5dc-8d4b17e2181c" providerId="ADAL" clId="{5CCD22A5-D956-4444-8868-AA0081E4616C}" dt="2024-02-05T16:06:08.791" v="103" actId="20577"/>
          <ac:spMkLst>
            <pc:docMk/>
            <pc:sldMk cId="2812861155" sldId="256"/>
            <ac:spMk id="11" creationId="{346344D2-46F2-AC57-B697-71F2C97C8183}"/>
          </ac:spMkLst>
        </pc:spChg>
        <pc:spChg chg="mod">
          <ac:chgData name="Merijn Wijma" userId="7168cd10-bd9b-474f-b5dc-8d4b17e2181c" providerId="ADAL" clId="{5CCD22A5-D956-4444-8868-AA0081E4616C}" dt="2024-02-05T16:05:41.050" v="90" actId="2085"/>
          <ac:spMkLst>
            <pc:docMk/>
            <pc:sldMk cId="2812861155" sldId="256"/>
            <ac:spMk id="14" creationId="{5D3D6269-7473-E319-ECD8-92A19B8B4F06}"/>
          </ac:spMkLst>
        </pc:spChg>
        <pc:picChg chg="add mod modCrop">
          <ac:chgData name="Merijn Wijma" userId="7168cd10-bd9b-474f-b5dc-8d4b17e2181c" providerId="ADAL" clId="{5CCD22A5-D956-4444-8868-AA0081E4616C}" dt="2024-02-05T16:05:01.832" v="89" actId="14100"/>
          <ac:picMkLst>
            <pc:docMk/>
            <pc:sldMk cId="2812861155" sldId="256"/>
            <ac:picMk id="3" creationId="{DAFD38C3-8521-ED16-1EAB-C2A0E5FA137A}"/>
          </ac:picMkLst>
        </pc:picChg>
        <pc:picChg chg="add del">
          <ac:chgData name="Merijn Wijma" userId="7168cd10-bd9b-474f-b5dc-8d4b17e2181c" providerId="ADAL" clId="{5CCD22A5-D956-4444-8868-AA0081E4616C}" dt="2024-02-05T16:04:35.519" v="56" actId="478"/>
          <ac:picMkLst>
            <pc:docMk/>
            <pc:sldMk cId="2812861155" sldId="256"/>
            <ac:picMk id="7" creationId="{5BC0D24D-489F-463D-0DEB-46E69BE425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B9F0-9A20-90A6-DCF0-649F5B670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AFA0E-C44E-F60B-5D9F-967BD625D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4A3D2-34D7-C2A6-E74E-B2617B11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2A07-A54F-A04E-4302-A3B08319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AFDC5-8E7F-B988-C3EA-F9790631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0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54AA-C5D8-3BE5-6F4D-3EAAD2CD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965D7-1BF2-2761-BF35-3A3CA63D1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8D7B-5E0E-436C-BA45-352D9AD3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03E57-275D-9F63-1A1A-F5C58F29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2370-750E-0C00-7D85-77DCEC96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79E80-815E-E1D2-3C81-841F12C18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98B80-F2A4-AC65-2024-67F4511E9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FE83-3A83-DFBA-63BC-03E22387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2AAF-3DC5-8991-BCD9-FB8B102A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BE76F-BDC9-0CFA-E785-0CA75ED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27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5C99-2191-6FEF-98B1-320A1E83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2C02-F3F4-B345-B307-5DB8AAD95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6D6D9-FB77-EEC2-F362-BD44B50E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688E-D205-AF54-7E09-0065CD69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1EA7-4C0C-1ADD-97D8-03A83D3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2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1420-4AFC-4524-51A6-52C15884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10F6-91EF-4658-B125-E69CC7BF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571D-AF37-40AD-F1CC-B9880C6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03EDA-AC3D-C5C6-A6D8-20C3F099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16324-2E38-34B9-9586-83590DED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2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017C-AA74-B616-739E-C193EEEA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4D32-36BF-64D4-6FA3-1539F27B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35AB5-7D37-B882-30DE-EB38D4968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FAFC-4CD1-7E38-E0C2-6BA677FD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39CDF-A0C7-70FC-717A-5903E13C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6A114-5388-70B1-2C22-B173A633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69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4095-7C2A-6C37-CAB8-8290D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7511-FE79-5E85-0513-15EB29DA4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4392B-2B49-4EE2-CFC7-B423233A6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728AD-A227-87C3-F0A2-78505E617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BD175-6AE5-3D22-34B8-0281A1C88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43A52-29F9-9E65-2E11-B6DF70B3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541C1-0313-D672-7DCE-A274973C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39013-4CA3-EA69-78B0-EBD9EB9D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9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D746-73B1-F1E1-4BA5-FEDDB8B2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BC937-BFD5-9EB4-5D95-9FCC3A4E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79DE2-2500-118E-9CAA-B6509CD3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2A377-E9A8-D6D8-DED2-740D3CB8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6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8B434-845D-42A9-0673-588EC745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A2E20-E856-7E7A-B5BF-135F33AC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3CF27-EC40-7A40-5CE0-1DB9F98F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FDFC-F684-2FEC-66CA-29C98DF2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D2CD-2EF1-35C8-684C-7D4F4A3B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CFDA-1161-6407-1BFA-B669EE7D7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9034-4903-AEDA-7048-84F04FD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CF9F2-E270-3B33-ECD6-7162917E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492B9-CFD2-8E19-9F6C-1F3AA8ED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70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9372-6E3D-6CE2-D827-8F6C9949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30C95-D515-0C79-DE9E-CE5A83B72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F8632-13E3-EC8E-4B1B-8FA70CC9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94FC7-BCD1-36EC-D47D-1B3BC0AE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3D7F2-CF30-827D-2262-11B5DA4A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F51CB-39B0-65E9-4F04-96AC6801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4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8A03A-29F1-499B-0534-3DBF26BD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37A57-51DE-9014-12EF-A341F3BB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E5E9-71CB-6E5E-4D9F-86D9BB19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ED27-86D1-4034-A792-1317BD8A186B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F835-7755-D502-002D-6DC11E3E4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7DE7-73B2-E9A9-6DAD-39183A5F7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CB25-E48E-453E-B1A9-5C917FCC60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4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3D6269-7473-E319-ECD8-92A19B8B4F06}"/>
              </a:ext>
            </a:extLst>
          </p:cNvPr>
          <p:cNvSpPr/>
          <p:nvPr/>
        </p:nvSpPr>
        <p:spPr>
          <a:xfrm>
            <a:off x="0" y="2437001"/>
            <a:ext cx="12192000" cy="2172749"/>
          </a:xfrm>
          <a:prstGeom prst="rect">
            <a:avLst/>
          </a:prstGeom>
          <a:solidFill>
            <a:srgbClr val="F66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0986A9-2CEA-EFB3-D74C-5E852C981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3" b="12576"/>
          <a:stretch/>
        </p:blipFill>
        <p:spPr>
          <a:xfrm>
            <a:off x="3722858" y="5469291"/>
            <a:ext cx="3247453" cy="1388709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F3A7F35-20FC-C29C-6753-ABD217BF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8" y="5749282"/>
            <a:ext cx="2715740" cy="886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0F97A-7A9F-ADF2-ADEB-42E4E1A25C2E}"/>
              </a:ext>
            </a:extLst>
          </p:cNvPr>
          <p:cNvSpPr txBox="1"/>
          <p:nvPr/>
        </p:nvSpPr>
        <p:spPr>
          <a:xfrm>
            <a:off x="497747" y="1658307"/>
            <a:ext cx="5735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Het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Jaarboek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2025 van de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Nederlandse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Gereformeerde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Kerken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is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verschenen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Het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Jaarboek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bevat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o.a.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Alle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bijgewerkte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gegevens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van de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kerken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kerkenraden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diaconieën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predikanten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regio’s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organisaties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Het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jaaroverzicht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van 2024 door Kornelis Harmannij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Statistische gegevens van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nl-NL" dirty="0" err="1">
                <a:latin typeface="Cambria" panose="02040503050406030204" pitchFamily="18" charset="0"/>
                <a:ea typeface="Cambria" panose="02040503050406030204" pitchFamily="18" charset="0"/>
              </a:rPr>
              <a:t>memoriams</a:t>
            </a:r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Ca. 288 pagina’s | € 16,90 | Bestel het via uw scriba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344D2-46F2-AC57-B697-71F2C97C8183}"/>
              </a:ext>
            </a:extLst>
          </p:cNvPr>
          <p:cNvSpPr txBox="1"/>
          <p:nvPr/>
        </p:nvSpPr>
        <p:spPr>
          <a:xfrm>
            <a:off x="497747" y="275360"/>
            <a:ext cx="10596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Het </a:t>
            </a:r>
            <a:r>
              <a:rPr lang="en-GB" sz="2600" dirty="0" err="1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nieuwe</a:t>
            </a:r>
            <a:r>
              <a:rPr lang="en-GB" sz="2600" dirty="0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600" dirty="0" err="1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jaarboek</a:t>
            </a:r>
            <a:r>
              <a:rPr lang="en-GB" sz="2600" dirty="0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van de </a:t>
            </a:r>
            <a:r>
              <a:rPr lang="en-GB" sz="2600" dirty="0" err="1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Nederlandse</a:t>
            </a:r>
            <a:r>
              <a:rPr lang="en-GB" sz="2600" dirty="0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Gereformeerde </a:t>
            </a:r>
            <a:r>
              <a:rPr lang="en-GB" sz="2600" dirty="0" err="1">
                <a:solidFill>
                  <a:srgbClr val="824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Kerken</a:t>
            </a:r>
            <a:endParaRPr lang="nl-NL" sz="2600" dirty="0">
              <a:solidFill>
                <a:srgbClr val="824D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EF1A43-2ED2-68DF-8286-EA7CFCAFB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17" t="22263" r="38486" b="32355"/>
          <a:stretch/>
        </p:blipFill>
        <p:spPr>
          <a:xfrm>
            <a:off x="10828725" y="1388708"/>
            <a:ext cx="1057541" cy="1011205"/>
          </a:xfrm>
          <a:prstGeom prst="rect">
            <a:avLst/>
          </a:prstGeom>
        </p:spPr>
      </p:pic>
      <p:pic>
        <p:nvPicPr>
          <p:cNvPr id="4" name="Picture 3" descr="A book with a number and text&#10;&#10;AI-generated content may be incorrect.">
            <a:extLst>
              <a:ext uri="{FF2B5EF4-FFF2-40B4-BE49-F238E27FC236}">
                <a16:creationId xmlns:a16="http://schemas.microsoft.com/office/drawing/2014/main" id="{43AA33DC-7FE9-E53D-0B28-C0D45F6F2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11195" r="23567" b="6936"/>
          <a:stretch/>
        </p:blipFill>
        <p:spPr>
          <a:xfrm>
            <a:off x="6233020" y="861742"/>
            <a:ext cx="5129461" cy="59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415A5E7746B44B6114FCD241FFB24" ma:contentTypeVersion="18" ma:contentTypeDescription="Een nieuw document maken." ma:contentTypeScope="" ma:versionID="1a299a47b2b1d13e8d5840dbb2445e4b">
  <xsd:schema xmlns:xsd="http://www.w3.org/2001/XMLSchema" xmlns:xs="http://www.w3.org/2001/XMLSchema" xmlns:p="http://schemas.microsoft.com/office/2006/metadata/properties" xmlns:ns2="2ccc0dcd-941c-4087-8445-f615a5ff2069" xmlns:ns3="704d62e9-9c2f-4c00-bf19-6c3607559eb7" targetNamespace="http://schemas.microsoft.com/office/2006/metadata/properties" ma:root="true" ma:fieldsID="ff4c52b1ef81fb392c163b3687d75320" ns2:_="" ns3:_="">
    <xsd:import namespace="2ccc0dcd-941c-4087-8445-f615a5ff2069"/>
    <xsd:import namespace="704d62e9-9c2f-4c00-bf19-6c3607559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c0dcd-941c-4087-8445-f615a5ff2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1a9dc01-55fe-49cd-a041-09729235e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62e9-9c2f-4c00-bf19-6c3607559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f5a155-8bdc-4384-93d8-a2ea1928774f}" ma:internalName="TaxCatchAll" ma:showField="CatchAllData" ma:web="704d62e9-9c2f-4c00-bf19-6c3607559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cc0dcd-941c-4087-8445-f615a5ff2069">
      <Terms xmlns="http://schemas.microsoft.com/office/infopath/2007/PartnerControls"/>
    </lcf76f155ced4ddcb4097134ff3c332f>
    <TaxCatchAll xmlns="704d62e9-9c2f-4c00-bf19-6c3607559e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01762-E8C2-4FAB-9B31-844CE4BC4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cc0dcd-941c-4087-8445-f615a5ff2069"/>
    <ds:schemaRef ds:uri="704d62e9-9c2f-4c00-bf19-6c3607559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745832-13E5-42C9-AC07-960D0DFEAA13}">
  <ds:schemaRefs>
    <ds:schemaRef ds:uri="http://schemas.microsoft.com/office/2006/metadata/properties"/>
    <ds:schemaRef ds:uri="http://schemas.microsoft.com/office/infopath/2007/PartnerControls"/>
    <ds:schemaRef ds:uri="2ccc0dcd-941c-4087-8445-f615a5ff2069"/>
    <ds:schemaRef ds:uri="704d62e9-9c2f-4c00-bf19-6c3607559eb7"/>
  </ds:schemaRefs>
</ds:datastoreItem>
</file>

<file path=customXml/itemProps3.xml><?xml version="1.0" encoding="utf-8"?>
<ds:datastoreItem xmlns:ds="http://schemas.openxmlformats.org/officeDocument/2006/customXml" ds:itemID="{D7A92DB4-12C4-4CD1-817C-B5BC5D57B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Merijn Wijma</dc:creator>
  <cp:lastModifiedBy>Merijn Wijma</cp:lastModifiedBy>
  <cp:revision>7</cp:revision>
  <dcterms:created xsi:type="dcterms:W3CDTF">2023-04-24T13:42:02Z</dcterms:created>
  <dcterms:modified xsi:type="dcterms:W3CDTF">2025-02-04T10:16:39Z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0x010100D52415A5E7746B44B6114FCD241FFB24</vt:lpwstr>
  </property>
  <property fmtid="{D5CDD505-2E9C-101B-9397-08002B2CF9AE}" pid="3" name="MediaServiceImageTags">
    <vt:lpwstr/>
  </property>
</Properties>
</file>